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8" r:id="rId6"/>
    <p:sldId id="263" r:id="rId7"/>
    <p:sldId id="264" r:id="rId8"/>
    <p:sldId id="269" r:id="rId9"/>
    <p:sldId id="265" r:id="rId10"/>
    <p:sldId id="267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0F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25" autoAdjust="0"/>
  </p:normalViewPr>
  <p:slideViewPr>
    <p:cSldViewPr snapToGrid="0">
      <p:cViewPr varScale="1">
        <p:scale>
          <a:sx n="91" d="100"/>
          <a:sy n="91" d="100"/>
        </p:scale>
        <p:origin x="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1CF20-54E1-D840-3AFD-EEA0204EC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01459-A93C-3216-D4CD-DC13AC205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95BEED-86C9-F06A-90B6-57D78ADA2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D56E4F-52F2-0346-36EF-7DF675E26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B0FA8-AD38-FB42-4A95-E63C6BC5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870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BF50A-FD9E-1122-3F67-406C11C7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985F5F-CEB2-9D6F-CF2C-91806283E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3BFE23-D6FB-2CB3-48D4-991156295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8FE73D-C9A2-1E4B-FC7C-E34957C4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FE2DF7-678C-DBEF-6493-09888B0BC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424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B07193-C379-2E9D-4B49-9FC5EDE823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7F3FA8-63C2-99F8-BBD6-D3C25B990C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8C5734-70E4-E42E-84A6-BDF520722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5EB5FC-C383-391B-B73D-4DAF5C2F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F54055-96F9-914C-8003-F72BA53DD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418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DD4B7-88C3-A528-9FBD-135A0E71F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E0BE87-7EBA-3ECB-FADD-19E936462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B5E7D-36E7-F6D1-A858-372F62155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5EFA00-AA6F-FBFA-F2F5-2DEAB69A3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92A0FF-9DB0-05CB-436F-0465A4B68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44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D35ED-DE95-7EEB-77B8-DE1B27646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A0ECCC-C6B8-BC90-8308-C9365E8D2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A6761A-4251-4F8C-2C2E-A13B64F4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A5F10B-7CA2-7CB1-2917-0DB5C4B3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46441D-C021-4F9C-C541-5E9D0C259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4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F7107-5186-323D-0304-8ED8C917E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B7F3C9-DCAE-53CD-454E-253FBB821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6992C0-47BC-2471-1E2F-F4572A40D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4F6902-7F1F-1E34-5BB2-99F2CB942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87DB95-75F0-59F9-FF7E-68C6732D1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02D353-529C-E65D-62B2-1DF555D44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89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DD0C5-17B8-CA35-F57E-7378D58A2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9FB68F-A956-0B66-B6D0-BD690AB36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B9152A-B181-382B-4696-B3C3F135E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4B2F58-677A-E0CC-57C3-CC129F48C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A89354-E74F-F335-3812-679D5A1FD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6874C3-55D8-0BBE-6A60-7BCD1F75A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B3AC4E-E92B-CADC-0742-0F73C415D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0AE2F9-CAC9-57AF-2AF5-1F9F2B0BD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27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6A5062-07C4-8ACB-A301-C49F2BF29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6E6C6E-5DC8-4DD9-B18D-95F7ABF73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87A8DA-44CF-95D4-E0D4-0A635733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F04B74-A6CD-F2B2-CDF0-8A6CA10E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41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CFA0F8-95C0-F8DB-5748-190F593E2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0E8E56-57B0-2645-80A5-9F8EFE82F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CBB2B-BC81-2253-616F-8B5ABDD5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527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C1D1E-8A37-493E-1368-D965A7BAF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290BD-B3D9-4D5F-4D0C-D3B17F157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A2385F-4F29-D37F-D7D1-1BA14D4B7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C1B91-57C5-6BB1-D3B6-A65D47111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20F894-E142-4EA3-367D-2F917CD1A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0F2552-47DC-7E01-AA50-63D22C86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945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F7113-DC8D-4258-6989-86C228A5A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903CEC-3096-8703-3858-D1F850E975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D5B879-BE79-9B4A-FF79-665468A8C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0B117F-1881-D8F8-98CF-BFD5D3240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0AFB-0ED6-4ADA-ACDD-BB9674C3D0FF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3290B6-2EEB-5573-692E-F218CC14F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1EEF92-CCEF-02C3-235F-8826CDD3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979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ECE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D5584D-7E57-2440-801E-F296B88D1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0FE5DF-5B9E-22EF-E685-DEE0ECBF8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38878-6CD6-4111-B3DC-966FC726D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560AFB-0ED6-4ADA-ACDD-BB9674C3D0FF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5A0393-1892-258A-522C-5143CD75D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0FAFCA-AD49-5EBE-DE2A-9FF621EA8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C773D7-D2FE-4C1E-9AF2-5AB83E73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0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9yu2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9yu22/Blocker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9yu22/spgp_cleantopy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3CAA5-2D28-4899-311E-ED5422BC1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7586"/>
            <a:ext cx="9144000" cy="974451"/>
          </a:xfrm>
          <a:solidFill>
            <a:schemeClr val="tx2">
              <a:lumMod val="10000"/>
              <a:lumOff val="90000"/>
            </a:schemeClr>
          </a:solidFill>
          <a:effectLst>
            <a:softEdge rad="317500"/>
          </a:effectLst>
        </p:spPr>
        <p:txBody>
          <a:bodyPr/>
          <a:lstStyle/>
          <a:p>
            <a:r>
              <a:rPr lang="ko-KR" altLang="en-US" b="1"/>
              <a:t>김규희</a:t>
            </a:r>
            <a:r>
              <a:rPr lang="en-US" altLang="ko-KR" b="1"/>
              <a:t> </a:t>
            </a:r>
            <a:r>
              <a:rPr lang="ko-KR" altLang="en-US" b="1"/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DCE7DD-EF4C-A603-D857-76F55CD75D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/>
          </a:p>
          <a:p>
            <a:r>
              <a:rPr lang="ko-KR" altLang="en-US"/>
              <a:t>클라이언트 개발</a:t>
            </a:r>
            <a:endParaRPr lang="en-US" altLang="ko-KR"/>
          </a:p>
          <a:p>
            <a:r>
              <a:rPr lang="en-US" altLang="ko-KR"/>
              <a:t>Unreal Engine</a:t>
            </a:r>
          </a:p>
        </p:txBody>
      </p:sp>
    </p:spTree>
    <p:extLst>
      <p:ext uri="{BB962C8B-B14F-4D97-AF65-F5344CB8AC3E}">
        <p14:creationId xmlns:p14="http://schemas.microsoft.com/office/powerpoint/2010/main" val="256735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D7D906-89C2-824F-57ED-8751C4ECB1F9}"/>
              </a:ext>
            </a:extLst>
          </p:cNvPr>
          <p:cNvSpPr txBox="1"/>
          <p:nvPr/>
        </p:nvSpPr>
        <p:spPr>
          <a:xfrm>
            <a:off x="617055" y="1771840"/>
            <a:ext cx="111029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/>
              <a:t>(</a:t>
            </a:r>
            <a:r>
              <a:rPr lang="ko-KR" altLang="en-US" sz="4400" b="1"/>
              <a:t>추가사항</a:t>
            </a:r>
            <a:r>
              <a:rPr lang="en-US" altLang="ko-KR" sz="4400" b="1"/>
              <a:t>)</a:t>
            </a:r>
          </a:p>
          <a:p>
            <a:endParaRPr lang="en-US" altLang="ko-KR" sz="4400" b="1"/>
          </a:p>
          <a:p>
            <a:r>
              <a:rPr lang="ko-KR" altLang="en-US" sz="4400" b="1"/>
              <a:t>게임동영상 추가</a:t>
            </a:r>
            <a:endParaRPr lang="en-US" altLang="ko-KR" sz="4400" b="1"/>
          </a:p>
        </p:txBody>
      </p:sp>
    </p:spTree>
    <p:extLst>
      <p:ext uri="{BB962C8B-B14F-4D97-AF65-F5344CB8AC3E}">
        <p14:creationId xmlns:p14="http://schemas.microsoft.com/office/powerpoint/2010/main" val="543555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인간의 얼굴, 의류, 인물사진이(가) 표시된 사진&#10;&#10;자동 생성된 설명">
            <a:extLst>
              <a:ext uri="{FF2B5EF4-FFF2-40B4-BE49-F238E27FC236}">
                <a16:creationId xmlns:a16="http://schemas.microsoft.com/office/drawing/2014/main" id="{82A16C7F-A29F-6CEF-AE9C-10472F54AC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18" b="10671"/>
          <a:stretch/>
        </p:blipFill>
        <p:spPr>
          <a:xfrm>
            <a:off x="852929" y="620110"/>
            <a:ext cx="1604798" cy="17698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8EC752-EE7D-C5CA-91CB-30811B668CDC}"/>
              </a:ext>
            </a:extLst>
          </p:cNvPr>
          <p:cNvSpPr txBox="1"/>
          <p:nvPr/>
        </p:nvSpPr>
        <p:spPr>
          <a:xfrm>
            <a:off x="2837792" y="620110"/>
            <a:ext cx="4351283" cy="1685077"/>
          </a:xfrm>
          <a:prstGeom prst="rect">
            <a:avLst/>
          </a:prstGeom>
          <a:solidFill>
            <a:srgbClr val="F0FECE"/>
          </a:solidFill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/>
              <a:t>김규희 </a:t>
            </a:r>
            <a:r>
              <a:rPr lang="en-US" altLang="ko-KR" sz="2400" b="1"/>
              <a:t>(2001.08.20)</a:t>
            </a:r>
          </a:p>
          <a:p>
            <a:pPr>
              <a:lnSpc>
                <a:spcPct val="150000"/>
              </a:lnSpc>
            </a:pPr>
            <a:r>
              <a:rPr lang="ko-KR" altLang="en-US" sz="2400" b="1"/>
              <a:t>📧 </a:t>
            </a:r>
            <a:r>
              <a:rPr lang="en-US" altLang="ko-KR" sz="2400" b="1"/>
              <a:t>ehtlfk2@naver.com</a:t>
            </a:r>
          </a:p>
          <a:p>
            <a:pPr>
              <a:lnSpc>
                <a:spcPct val="150000"/>
              </a:lnSpc>
            </a:pPr>
            <a:r>
              <a:rPr lang="ko-KR" altLang="en-US" sz="2400" b="1"/>
              <a:t>📞 </a:t>
            </a:r>
            <a:r>
              <a:rPr lang="en-US" altLang="ko-KR" sz="2400" b="1"/>
              <a:t>010-7153-0445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A9369-308D-A207-A534-AF9C85D2472D}"/>
              </a:ext>
            </a:extLst>
          </p:cNvPr>
          <p:cNvSpPr txBox="1"/>
          <p:nvPr/>
        </p:nvSpPr>
        <p:spPr>
          <a:xfrm>
            <a:off x="2837792" y="2659988"/>
            <a:ext cx="561724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학력</a:t>
            </a:r>
            <a:endParaRPr lang="en-US" altLang="ko-KR" sz="2000" b="1" dirty="0"/>
          </a:p>
          <a:p>
            <a:r>
              <a:rPr lang="ko-KR" altLang="en-US" sz="2000" dirty="0"/>
              <a:t>한국공학대학교 </a:t>
            </a:r>
            <a:r>
              <a:rPr lang="ko-KR" altLang="en-US" sz="2000" dirty="0" err="1"/>
              <a:t>게임공학과</a:t>
            </a:r>
            <a:r>
              <a:rPr lang="ko-KR" altLang="en-US" sz="2000" dirty="0"/>
              <a:t> 입학</a:t>
            </a:r>
            <a:r>
              <a:rPr lang="en-US" altLang="ko-KR" sz="2000" dirty="0"/>
              <a:t> (2020.02)</a:t>
            </a:r>
          </a:p>
          <a:p>
            <a:r>
              <a:rPr lang="ko-KR" altLang="en-US" sz="2000" dirty="0"/>
              <a:t>한국공학대학교 </a:t>
            </a:r>
            <a:r>
              <a:rPr lang="ko-KR" altLang="en-US" sz="2000" dirty="0" err="1"/>
              <a:t>게임공학과</a:t>
            </a:r>
            <a:r>
              <a:rPr lang="ko-KR" altLang="en-US" sz="2000" dirty="0"/>
              <a:t> 졸업예정 </a:t>
            </a:r>
            <a:r>
              <a:rPr lang="en-US" altLang="ko-KR" sz="2000" dirty="0"/>
              <a:t>(2025.02)</a:t>
            </a:r>
          </a:p>
          <a:p>
            <a:endParaRPr lang="en-US" altLang="ko-KR" sz="2000" dirty="0"/>
          </a:p>
          <a:p>
            <a:r>
              <a:rPr lang="ko-KR" altLang="en-US" sz="2000" b="1" dirty="0"/>
              <a:t>기술</a:t>
            </a:r>
            <a:endParaRPr lang="en-US" altLang="ko-KR" sz="2000" b="1" dirty="0"/>
          </a:p>
          <a:p>
            <a:pPr marL="285750" indent="-285750">
              <a:buFontTx/>
              <a:buChar char="-"/>
            </a:pPr>
            <a:r>
              <a:rPr lang="en-US" altLang="ko-KR" sz="2000" dirty="0"/>
              <a:t>C,</a:t>
            </a:r>
            <a:r>
              <a:rPr lang="ko-KR" altLang="en-US" sz="2000" dirty="0"/>
              <a:t> </a:t>
            </a:r>
            <a:r>
              <a:rPr lang="en-US" altLang="ko-KR" sz="2000" dirty="0"/>
              <a:t>C++, java</a:t>
            </a:r>
          </a:p>
          <a:p>
            <a:pPr marL="285750" indent="-285750">
              <a:buFontTx/>
              <a:buChar char="-"/>
            </a:pPr>
            <a:r>
              <a:rPr lang="en-US" altLang="ko-KR" sz="2000" dirty="0"/>
              <a:t>Unreal Engine, Android Studio</a:t>
            </a:r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r>
              <a:rPr lang="ko-KR" altLang="en-US" sz="2000" b="1" dirty="0" err="1"/>
              <a:t>깃허브</a:t>
            </a:r>
            <a:endParaRPr lang="en-US" altLang="ko-KR" sz="2000" b="1" dirty="0"/>
          </a:p>
          <a:p>
            <a:r>
              <a:rPr lang="en-US" altLang="ko-KR" sz="2000" dirty="0">
                <a:hlinkClick r:id="rId4"/>
              </a:rPr>
              <a:t>9yu22 (github.com)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74055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78364-29D1-4645-7285-4DA968781237}"/>
              </a:ext>
            </a:extLst>
          </p:cNvPr>
          <p:cNvSpPr txBox="1"/>
          <p:nvPr/>
        </p:nvSpPr>
        <p:spPr>
          <a:xfrm>
            <a:off x="493986" y="578069"/>
            <a:ext cx="6564426" cy="7078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ko-KR" altLang="en-US" sz="4000" b="1"/>
              <a:t>졸업작품 </a:t>
            </a:r>
            <a:r>
              <a:rPr lang="en-US" altLang="ko-KR" sz="4000" b="1"/>
              <a:t>Blockers (UE 5.3)</a:t>
            </a:r>
            <a:endParaRPr lang="ko-KR" altLang="en-US" sz="40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C52CD-31BB-9782-92A8-1995752805BD}"/>
              </a:ext>
            </a:extLst>
          </p:cNvPr>
          <p:cNvSpPr txBox="1"/>
          <p:nvPr/>
        </p:nvSpPr>
        <p:spPr>
          <a:xfrm>
            <a:off x="597395" y="1478348"/>
            <a:ext cx="1130415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장르</a:t>
            </a:r>
            <a:r>
              <a:rPr lang="en-US" altLang="ko-KR" dirty="0"/>
              <a:t>: </a:t>
            </a:r>
            <a:r>
              <a:rPr lang="ko-KR" altLang="en-US" dirty="0"/>
              <a:t>건축 액션 </a:t>
            </a:r>
            <a:r>
              <a:rPr lang="en-US" altLang="ko-KR" dirty="0"/>
              <a:t>FPS (4 Player, free for all)</a:t>
            </a:r>
          </a:p>
          <a:p>
            <a:r>
              <a:rPr lang="ko-KR" altLang="en-US" dirty="0"/>
              <a:t>게임 설명</a:t>
            </a:r>
            <a:r>
              <a:rPr lang="en-US" altLang="ko-KR" dirty="0"/>
              <a:t>: </a:t>
            </a:r>
            <a:r>
              <a:rPr lang="ko-KR" altLang="en-US" dirty="0"/>
              <a:t>블록을 설치하고 파괴하면서 상대의 포탈을 파괴하고</a:t>
            </a:r>
            <a:r>
              <a:rPr lang="en-US" altLang="ko-KR" dirty="0"/>
              <a:t>, </a:t>
            </a:r>
            <a:r>
              <a:rPr lang="ko-KR" altLang="en-US" dirty="0"/>
              <a:t>자신의 포탈을 지키는 게임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   </a:t>
            </a:r>
            <a:r>
              <a:rPr lang="ko-KR" altLang="en-US" dirty="0"/>
              <a:t>각 플레이어는 자신의 섬에 개인 포탈을 가지고 있다</a:t>
            </a:r>
            <a:r>
              <a:rPr lang="en-US" altLang="ko-KR" dirty="0"/>
              <a:t>. </a:t>
            </a:r>
            <a:r>
              <a:rPr lang="ko-KR" altLang="en-US" dirty="0"/>
              <a:t>포탈이 존재하는 한</a:t>
            </a:r>
            <a:r>
              <a:rPr lang="en-US" altLang="ko-KR" dirty="0"/>
              <a:t>,</a:t>
            </a:r>
            <a:r>
              <a:rPr lang="ko-KR" altLang="en-US" dirty="0"/>
              <a:t> 플레이어는 죽어도 </a:t>
            </a:r>
            <a:r>
              <a:rPr lang="en-US" altLang="ko-KR" dirty="0"/>
              <a:t>	   	   </a:t>
            </a:r>
            <a:r>
              <a:rPr lang="ko-KR" altLang="en-US" dirty="0"/>
              <a:t>다시 </a:t>
            </a:r>
            <a:r>
              <a:rPr lang="ko-KR" altLang="en-US" dirty="0" err="1"/>
              <a:t>리스폰</a:t>
            </a:r>
            <a:r>
              <a:rPr lang="ko-KR" altLang="en-US" dirty="0"/>
              <a:t> 된다</a:t>
            </a:r>
            <a:r>
              <a:rPr lang="en-US" altLang="ko-KR" dirty="0"/>
              <a:t>. </a:t>
            </a:r>
            <a:r>
              <a:rPr lang="ko-KR" altLang="en-US" dirty="0"/>
              <a:t>적이 자신의 포탈을 통과할 때마다 포탈</a:t>
            </a:r>
            <a:r>
              <a:rPr lang="en-US" altLang="ko-KR" dirty="0" err="1"/>
              <a:t>hp</a:t>
            </a:r>
            <a:r>
              <a:rPr lang="ko-KR" altLang="en-US" dirty="0"/>
              <a:t>가 감소한다</a:t>
            </a:r>
            <a:r>
              <a:rPr lang="en-US" altLang="ko-KR" dirty="0"/>
              <a:t>. </a:t>
            </a:r>
            <a:r>
              <a:rPr lang="ko-KR" altLang="en-US" dirty="0"/>
              <a:t>개인섬에서만 열리는 </a:t>
            </a:r>
            <a:r>
              <a:rPr lang="en-US" altLang="ko-KR" dirty="0"/>
              <a:t>	   	   </a:t>
            </a:r>
            <a:r>
              <a:rPr lang="ko-KR" altLang="en-US" dirty="0"/>
              <a:t>상점을 통해</a:t>
            </a:r>
            <a:r>
              <a:rPr lang="en-US" altLang="ko-KR" dirty="0"/>
              <a:t> </a:t>
            </a:r>
            <a:r>
              <a:rPr lang="ko-KR" altLang="en-US" dirty="0"/>
              <a:t>블록과 무기를 구입할 수 있으며</a:t>
            </a:r>
            <a:r>
              <a:rPr lang="en-US" altLang="ko-KR" dirty="0"/>
              <a:t>, </a:t>
            </a:r>
            <a:r>
              <a:rPr lang="ko-KR" altLang="en-US" dirty="0"/>
              <a:t>이를 이용해 포탈을 방어하고 적을 공격한다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제작 기간</a:t>
            </a:r>
            <a:r>
              <a:rPr lang="en-US" altLang="ko-KR" dirty="0"/>
              <a:t>: 10</a:t>
            </a:r>
            <a:r>
              <a:rPr lang="ko-KR" altLang="en-US" dirty="0"/>
              <a:t>개월 </a:t>
            </a:r>
            <a:r>
              <a:rPr lang="en-US" altLang="ko-KR" dirty="0"/>
              <a:t>(2023.10 ~ 2024.07)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Git</a:t>
            </a:r>
            <a:r>
              <a:rPr lang="en-US" altLang="ko-KR" dirty="0"/>
              <a:t> repo: </a:t>
            </a:r>
            <a:r>
              <a:rPr lang="en-US" altLang="ko-KR" dirty="0">
                <a:hlinkClick r:id="rId2"/>
              </a:rPr>
              <a:t>9yu22/Blockers</a:t>
            </a:r>
            <a:endParaRPr lang="en-US" altLang="ko-KR" dirty="0"/>
          </a:p>
          <a:p>
            <a:r>
              <a:rPr lang="ko-KR" altLang="en-US" dirty="0"/>
              <a:t>사용 언어</a:t>
            </a:r>
            <a:r>
              <a:rPr lang="en-US" altLang="ko-KR" dirty="0"/>
              <a:t>: C++</a:t>
            </a:r>
          </a:p>
          <a:p>
            <a:r>
              <a:rPr lang="ko-KR" altLang="en-US" dirty="0"/>
              <a:t>개발 환경</a:t>
            </a:r>
            <a:r>
              <a:rPr lang="en-US" altLang="ko-KR" dirty="0"/>
              <a:t>: </a:t>
            </a:r>
            <a:r>
              <a:rPr lang="en-US" altLang="ko-KR" dirty="0" err="1"/>
              <a:t>VisualStudio</a:t>
            </a:r>
            <a:r>
              <a:rPr lang="en-US" altLang="ko-KR" dirty="0"/>
              <a:t> 2022, Unreal Engine </a:t>
            </a:r>
            <a:r>
              <a:rPr lang="en-US" altLang="ko-KR" dirty="0" smtClean="0"/>
              <a:t>5.3, GIT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제작인원</a:t>
            </a:r>
            <a:r>
              <a:rPr lang="en-US" altLang="ko-KR" dirty="0"/>
              <a:t>: 3</a:t>
            </a:r>
            <a:r>
              <a:rPr lang="ko-KR" altLang="en-US" dirty="0" smtClean="0"/>
              <a:t>명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서버 프로그래머</a:t>
            </a:r>
            <a:r>
              <a:rPr lang="en-US" altLang="ko-KR" dirty="0"/>
              <a:t> </a:t>
            </a:r>
            <a:r>
              <a:rPr lang="en-US" altLang="ko-KR" dirty="0" smtClean="0"/>
              <a:t>1, </a:t>
            </a:r>
            <a:r>
              <a:rPr lang="ko-KR" altLang="en-US" dirty="0" smtClean="0"/>
              <a:t>클라이언트 </a:t>
            </a:r>
            <a:r>
              <a:rPr lang="en-US" altLang="ko-KR" dirty="0" smtClean="0"/>
              <a:t>2)</a:t>
            </a:r>
            <a:endParaRPr lang="en-US" altLang="ko-KR" dirty="0"/>
          </a:p>
          <a:p>
            <a:r>
              <a:rPr lang="ko-KR" altLang="en-US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클라이언트</a:t>
            </a:r>
            <a:endParaRPr lang="en-US" altLang="ko-KR" dirty="0"/>
          </a:p>
          <a:p>
            <a:pPr marL="612000" lvl="1" indent="-342900">
              <a:buFont typeface="맑은 고딕" panose="020B0503020000020004" pitchFamily="50" charset="-127"/>
              <a:buChar char="◌"/>
            </a:pPr>
            <a:r>
              <a:rPr lang="ko-KR" altLang="en-US" dirty="0"/>
              <a:t>캐릭터 공격 및 </a:t>
            </a:r>
            <a:r>
              <a:rPr lang="en-US" altLang="ko-KR" dirty="0"/>
              <a:t>HP</a:t>
            </a:r>
            <a:r>
              <a:rPr lang="ko-KR" altLang="en-US" dirty="0"/>
              <a:t>에 따른 </a:t>
            </a:r>
            <a:r>
              <a:rPr lang="en-US" altLang="ko-KR" dirty="0"/>
              <a:t>Respawn, Portal, </a:t>
            </a:r>
            <a:r>
              <a:rPr lang="ko-KR" altLang="en-US" dirty="0" smtClean="0"/>
              <a:t>레벨 제작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어셋</a:t>
            </a:r>
            <a:r>
              <a:rPr lang="ko-KR" altLang="en-US" dirty="0" smtClean="0"/>
              <a:t> 제작</a:t>
            </a:r>
            <a:r>
              <a:rPr lang="en-US" altLang="ko-KR" dirty="0" smtClean="0"/>
              <a:t>, </a:t>
            </a:r>
          </a:p>
          <a:p>
            <a:pPr marL="269100" lvl="1"/>
            <a:r>
              <a:rPr lang="ko-KR" altLang="en-US" dirty="0" err="1" smtClean="0"/>
              <a:t>블럭</a:t>
            </a:r>
            <a:r>
              <a:rPr lang="ko-KR" altLang="en-US" dirty="0" smtClean="0"/>
              <a:t> 배치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612000" lvl="1" indent="-342900">
              <a:buFont typeface="맑은 고딕" panose="020B0503020000020004" pitchFamily="50" charset="-127"/>
              <a:buChar char="◌"/>
            </a:pPr>
            <a:r>
              <a:rPr lang="ko-KR" altLang="en-US" dirty="0" err="1"/>
              <a:t>인벤토리</a:t>
            </a:r>
            <a:endParaRPr lang="en-US" altLang="ko-KR" dirty="0"/>
          </a:p>
          <a:p>
            <a:pPr marL="612000" lvl="1" indent="-342900">
              <a:buFont typeface="맑은 고딕" panose="020B0503020000020004" pitchFamily="50" charset="-127"/>
              <a:buChar char="◌"/>
            </a:pPr>
            <a:r>
              <a:rPr lang="en-US" altLang="ko-KR" dirty="0"/>
              <a:t>UI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3D96EE-2071-78D1-591C-19AFA5BC0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549" y="2919748"/>
            <a:ext cx="3200000" cy="18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D7EE4D-9D41-370F-5ED7-EFD3AEF68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549" y="4756661"/>
            <a:ext cx="32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6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D7D906-89C2-824F-57ED-8751C4ECB1F9}"/>
              </a:ext>
            </a:extLst>
          </p:cNvPr>
          <p:cNvSpPr txBox="1"/>
          <p:nvPr/>
        </p:nvSpPr>
        <p:spPr>
          <a:xfrm>
            <a:off x="295795" y="451103"/>
            <a:ext cx="117336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구현하면서 어려웠던 점</a:t>
            </a:r>
            <a:endParaRPr lang="en-US" altLang="ko-KR" b="1" dirty="0"/>
          </a:p>
          <a:p>
            <a:r>
              <a:rPr lang="en-US" altLang="ko-KR" b="1"/>
              <a:t> </a:t>
            </a:r>
            <a:r>
              <a:rPr lang="ko-KR" altLang="en-US"/>
              <a:t>완전자동 인벤토리 시스템은</a:t>
            </a:r>
            <a:r>
              <a:rPr lang="en-US" altLang="ko-KR"/>
              <a:t> UI</a:t>
            </a:r>
            <a:r>
              <a:rPr lang="ko-KR" altLang="en-US"/>
              <a:t>블루프린트로 만든 </a:t>
            </a:r>
            <a:r>
              <a:rPr lang="en-US" altLang="ko-KR"/>
              <a:t>inventory_slot 9</a:t>
            </a:r>
            <a:r>
              <a:rPr lang="ko-KR" altLang="en-US"/>
              <a:t>개로 구성하였다</a:t>
            </a:r>
            <a:r>
              <a:rPr lang="en-US" altLang="ko-KR"/>
              <a:t>. slot</a:t>
            </a:r>
            <a:r>
              <a:rPr lang="ko-KR" altLang="en-US"/>
              <a:t>은 이미지</a:t>
            </a:r>
            <a:r>
              <a:rPr lang="en-US" altLang="ko-KR"/>
              <a:t>, </a:t>
            </a:r>
            <a:r>
              <a:rPr lang="ko-KR" altLang="en-US"/>
              <a:t>개수</a:t>
            </a:r>
            <a:r>
              <a:rPr lang="en-US" altLang="ko-KR"/>
              <a:t>, </a:t>
            </a:r>
          </a:p>
          <a:p>
            <a:r>
              <a:rPr lang="en-US" altLang="ko-KR"/>
              <a:t> selected border</a:t>
            </a:r>
            <a:r>
              <a:rPr lang="ko-KR" altLang="en-US"/>
              <a:t>로 구성하였다</a:t>
            </a:r>
            <a:r>
              <a:rPr lang="en-US" altLang="ko-KR"/>
              <a:t>. </a:t>
            </a:r>
            <a:r>
              <a:rPr lang="ko-KR" altLang="en-US"/>
              <a:t>각각의 </a:t>
            </a:r>
            <a:r>
              <a:rPr lang="en-US" altLang="ko-KR"/>
              <a:t>slot</a:t>
            </a:r>
            <a:r>
              <a:rPr lang="ko-KR" altLang="en-US"/>
              <a:t>들로 구성되어있는 인벤토리와</a:t>
            </a:r>
            <a:r>
              <a:rPr lang="en-US" altLang="ko-KR"/>
              <a:t> </a:t>
            </a:r>
            <a:r>
              <a:rPr lang="ko-KR" altLang="en-US"/>
              <a:t>캐릭터 간의 상호작용</a:t>
            </a:r>
            <a:r>
              <a:rPr lang="en-US" altLang="ko-KR"/>
              <a:t> </a:t>
            </a:r>
            <a:r>
              <a:rPr lang="ko-KR" altLang="en-US"/>
              <a:t>과정에서 </a:t>
            </a:r>
            <a:endParaRPr lang="en-US" altLang="ko-KR"/>
          </a:p>
          <a:p>
            <a:r>
              <a:rPr lang="en-US" altLang="ko-KR"/>
              <a:t> slot</a:t>
            </a:r>
            <a:r>
              <a:rPr lang="ko-KR" altLang="en-US"/>
              <a:t>의 </a:t>
            </a:r>
            <a:r>
              <a:rPr lang="en-US" altLang="ko-KR"/>
              <a:t>select border</a:t>
            </a:r>
            <a:r>
              <a:rPr lang="ko-KR" altLang="en-US"/>
              <a:t>가 </a:t>
            </a:r>
            <a:r>
              <a:rPr lang="en-US" altLang="ko-KR"/>
              <a:t>visible</a:t>
            </a:r>
            <a:r>
              <a:rPr lang="ko-KR" altLang="en-US"/>
              <a:t>된 아이템을 </a:t>
            </a:r>
            <a:r>
              <a:rPr lang="ko-KR" altLang="en-US" dirty="0"/>
              <a:t>캐릭터의 </a:t>
            </a:r>
            <a:r>
              <a:rPr lang="ko-KR" altLang="en-US"/>
              <a:t>손에 쥐도록 하는 부분이 어려웠다</a:t>
            </a:r>
            <a:r>
              <a:rPr lang="en-US" altLang="ko-KR"/>
              <a:t>.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극복 방법</a:t>
            </a:r>
            <a:endParaRPr lang="en-US" altLang="ko-KR" b="1" dirty="0"/>
          </a:p>
          <a:p>
            <a:r>
              <a:rPr lang="en-US" altLang="ko-KR" b="1"/>
              <a:t> </a:t>
            </a:r>
            <a:r>
              <a:rPr lang="ko-KR" altLang="en-US"/>
              <a:t>아이템 이미지로 구분한 데이터베이스를 만들어</a:t>
            </a:r>
            <a:r>
              <a:rPr lang="en-US" altLang="ko-KR"/>
              <a:t>,</a:t>
            </a:r>
            <a:r>
              <a:rPr lang="ko-KR" altLang="en-US"/>
              <a:t> 캐릭터 손에 달기 위해 사용될 아이템 블루프린트를 넣었다</a:t>
            </a:r>
            <a:r>
              <a:rPr lang="en-US" altLang="ko-KR"/>
              <a:t>.</a:t>
            </a:r>
          </a:p>
          <a:p>
            <a:r>
              <a:rPr lang="ko-KR" altLang="en-US"/>
              <a:t> 인벤토리에선 </a:t>
            </a:r>
            <a:r>
              <a:rPr lang="ko-KR" altLang="en-US" dirty="0"/>
              <a:t>선택된 </a:t>
            </a:r>
            <a:r>
              <a:rPr lang="en-US" altLang="ko-KR" dirty="0"/>
              <a:t>slot</a:t>
            </a:r>
            <a:r>
              <a:rPr lang="ko-KR" altLang="en-US" dirty="0"/>
              <a:t>의 </a:t>
            </a:r>
            <a:r>
              <a:rPr lang="ko-KR" altLang="en-US"/>
              <a:t>아이템이미지를 데이터베이스에서 검색하여 아이템을 찾았고</a:t>
            </a:r>
            <a:r>
              <a:rPr lang="en-US" altLang="ko-KR"/>
              <a:t>, </a:t>
            </a:r>
            <a:r>
              <a:rPr lang="ko-KR" altLang="en-US"/>
              <a:t>연결된 블루프린트를 </a:t>
            </a:r>
            <a:endParaRPr lang="en-US" altLang="ko-KR"/>
          </a:p>
          <a:p>
            <a:r>
              <a:rPr lang="ko-KR" altLang="en-US"/>
              <a:t> 캐릭터 </a:t>
            </a:r>
            <a:r>
              <a:rPr lang="ko-KR" altLang="en-US" dirty="0"/>
              <a:t>손에 </a:t>
            </a:r>
            <a:r>
              <a:rPr lang="ko-KR" altLang="en-US"/>
              <a:t>있던 </a:t>
            </a:r>
            <a:r>
              <a:rPr lang="en-US" altLang="ko-KR"/>
              <a:t>socket</a:t>
            </a:r>
            <a:r>
              <a:rPr lang="ko-KR" altLang="en-US"/>
              <a:t>에 적용하였다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A42EBA-0DC6-4689-98C1-57E6E15A4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21" y="3429000"/>
            <a:ext cx="361486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77F815-D0B3-E296-6AC2-A3A34D93D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698" y="3429000"/>
            <a:ext cx="7809231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79DB60-6516-3C0A-FACD-440C9D2E2A63}"/>
              </a:ext>
            </a:extLst>
          </p:cNvPr>
          <p:cNvSpPr txBox="1"/>
          <p:nvPr/>
        </p:nvSpPr>
        <p:spPr>
          <a:xfrm>
            <a:off x="3783493" y="6037565"/>
            <a:ext cx="46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만든 데이터베이스와 블루프린트</a:t>
            </a:r>
            <a:r>
              <a:rPr lang="en-US" altLang="ko-KR"/>
              <a:t> </a:t>
            </a:r>
            <a:r>
              <a:rPr lang="ko-KR" altLang="en-US"/>
              <a:t>적용과정</a:t>
            </a:r>
          </a:p>
        </p:txBody>
      </p:sp>
    </p:spTree>
    <p:extLst>
      <p:ext uri="{BB962C8B-B14F-4D97-AF65-F5344CB8AC3E}">
        <p14:creationId xmlns:p14="http://schemas.microsoft.com/office/powerpoint/2010/main" val="354212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D7D906-89C2-824F-57ED-8751C4ECB1F9}"/>
              </a:ext>
            </a:extLst>
          </p:cNvPr>
          <p:cNvSpPr txBox="1"/>
          <p:nvPr/>
        </p:nvSpPr>
        <p:spPr>
          <a:xfrm>
            <a:off x="295795" y="451103"/>
            <a:ext cx="1173364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플레이어 </a:t>
            </a:r>
            <a:r>
              <a:rPr lang="ko-KR" altLang="en-US" b="1" dirty="0" err="1"/>
              <a:t>리스폰</a:t>
            </a:r>
            <a:r>
              <a:rPr lang="ko-KR" altLang="en-US" b="1" dirty="0"/>
              <a:t> 효과 </a:t>
            </a:r>
            <a:r>
              <a:rPr lang="en-US" altLang="ko-KR" b="1" dirty="0"/>
              <a:t>– </a:t>
            </a:r>
            <a:r>
              <a:rPr lang="ko-KR" altLang="en-US" b="1" dirty="0"/>
              <a:t>캐릭터 모양으로 블록 쌓기</a:t>
            </a:r>
            <a:endParaRPr lang="en-US" altLang="ko-KR" b="1" dirty="0"/>
          </a:p>
          <a:p>
            <a:r>
              <a:rPr lang="ko-KR" altLang="en-US" dirty="0"/>
              <a:t> 플레이어가 적의 공격을 받아 </a:t>
            </a:r>
            <a:r>
              <a:rPr lang="en-US" altLang="ko-KR" dirty="0"/>
              <a:t>HP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이 되면</a:t>
            </a:r>
            <a:r>
              <a:rPr lang="en-US" altLang="ko-KR" dirty="0"/>
              <a:t>, </a:t>
            </a:r>
            <a:r>
              <a:rPr lang="ko-KR" altLang="en-US" dirty="0"/>
              <a:t>시작 위치에서 </a:t>
            </a:r>
            <a:r>
              <a:rPr lang="ko-KR" altLang="en-US" dirty="0" err="1"/>
              <a:t>리스폰된다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게임의 컨셉에 맞춰 캐릭터의 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ko-KR" altLang="en-US" dirty="0" err="1"/>
              <a:t>리스폰</a:t>
            </a:r>
            <a:r>
              <a:rPr lang="ko-KR" altLang="en-US" dirty="0"/>
              <a:t> 효과를 블록이 쌓이는 연출로 구현하였다</a:t>
            </a:r>
            <a:r>
              <a:rPr lang="en-US" altLang="ko-KR" dirty="0"/>
              <a:t>. </a:t>
            </a:r>
            <a:r>
              <a:rPr lang="ko-KR" altLang="en-US" dirty="0"/>
              <a:t>블록이 모두 쌓이면</a:t>
            </a:r>
            <a:r>
              <a:rPr lang="en-US" altLang="ko-KR" dirty="0"/>
              <a:t>, </a:t>
            </a:r>
            <a:r>
              <a:rPr lang="ko-KR" altLang="en-US" dirty="0"/>
              <a:t>캐릭터는 본래의 모습으로 복원된다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나이아가라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캐릭터 </a:t>
            </a:r>
            <a:r>
              <a:rPr lang="ko-KR" altLang="en-US" dirty="0" err="1"/>
              <a:t>블루프린트</a:t>
            </a:r>
            <a:endParaRPr lang="en-US" altLang="ko-KR" dirty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캐릭터 접속 시 서버에서 받아온 </a:t>
            </a:r>
            <a:r>
              <a:rPr lang="ko-KR" altLang="en-US" dirty="0"/>
              <a:t>플레이어 </a:t>
            </a:r>
            <a:r>
              <a:rPr lang="ko-KR" altLang="en-US" dirty="0" smtClean="0"/>
              <a:t>정보를 바탕으로 </a:t>
            </a:r>
            <a:r>
              <a:rPr lang="ko-KR" altLang="en-US" dirty="0"/>
              <a:t>각각의 </a:t>
            </a:r>
            <a:r>
              <a:rPr lang="ko-KR" altLang="en-US" dirty="0" err="1"/>
              <a:t>매터리얼을</a:t>
            </a:r>
            <a:r>
              <a:rPr lang="ko-KR" altLang="en-US" dirty="0"/>
              <a:t> 입힘</a:t>
            </a:r>
            <a:endParaRPr lang="en-US" altLang="ko-KR" dirty="0"/>
          </a:p>
        </p:txBody>
      </p:sp>
      <p:pic>
        <p:nvPicPr>
          <p:cNvPr id="4" name="제목 없는 동영상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D5D8C6CA-2624-89A9-2B7E-E5303D8EAD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88344" y="3429000"/>
            <a:ext cx="5615311" cy="315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4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D7D906-89C2-824F-57ED-8751C4ECB1F9}"/>
              </a:ext>
            </a:extLst>
          </p:cNvPr>
          <p:cNvSpPr txBox="1"/>
          <p:nvPr/>
        </p:nvSpPr>
        <p:spPr>
          <a:xfrm>
            <a:off x="312255" y="346163"/>
            <a:ext cx="1110299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구현하면서 어려웠던 점</a:t>
            </a:r>
            <a:endParaRPr lang="en-US" altLang="ko-KR" sz="2000" b="1" dirty="0"/>
          </a:p>
          <a:p>
            <a:r>
              <a:rPr lang="en-US" altLang="ko-KR" sz="2000" b="1" dirty="0"/>
              <a:t>-</a:t>
            </a:r>
            <a:r>
              <a:rPr lang="ko-KR" altLang="en-US" sz="2000" b="1" u="sng" dirty="0"/>
              <a:t>효율적인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인벤토리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add/stack/drop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-</a:t>
            </a:r>
            <a:r>
              <a:rPr lang="ko-KR" altLang="en-US" sz="2000" b="1" dirty="0" err="1"/>
              <a:t>인벤토리와</a:t>
            </a:r>
            <a:r>
              <a:rPr lang="ko-KR" altLang="en-US" sz="2000" b="1" dirty="0"/>
              <a:t> 서버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현재 문제점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아이템과 닿으면 개인 </a:t>
            </a:r>
            <a:r>
              <a:rPr lang="ko-KR" altLang="en-US" sz="2000" b="1" dirty="0" err="1"/>
              <a:t>인벤토리로</a:t>
            </a:r>
            <a:r>
              <a:rPr lang="ko-KR" altLang="en-US" sz="2000" b="1" dirty="0"/>
              <a:t> 들어오는 시스템</a:t>
            </a:r>
            <a:r>
              <a:rPr lang="en-US" altLang="ko-KR" sz="2000" b="1" dirty="0"/>
              <a:t>. </a:t>
            </a:r>
            <a:r>
              <a:rPr lang="ko-KR" altLang="en-US" sz="2000" b="1" dirty="0" err="1"/>
              <a:t>다른이가</a:t>
            </a:r>
            <a:r>
              <a:rPr lang="ko-KR" altLang="en-US" sz="2000" b="1" dirty="0"/>
              <a:t> 닿아도 내 </a:t>
            </a:r>
            <a:r>
              <a:rPr lang="ko-KR" altLang="en-US" sz="2000" b="1" dirty="0" err="1"/>
              <a:t>인벤토리로</a:t>
            </a:r>
            <a:r>
              <a:rPr lang="ko-KR" altLang="en-US" sz="2000" b="1" dirty="0"/>
              <a:t> 들어옴</a:t>
            </a:r>
            <a:r>
              <a:rPr lang="en-US" altLang="ko-KR" sz="2000" b="1" dirty="0"/>
              <a:t>.</a:t>
            </a:r>
          </a:p>
          <a:p>
            <a:r>
              <a:rPr lang="en-US" altLang="ko-KR" sz="2000" b="1" dirty="0"/>
              <a:t> + </a:t>
            </a:r>
            <a:r>
              <a:rPr lang="ko-KR" altLang="en-US" sz="2000" b="1" dirty="0" err="1"/>
              <a:t>인벤토리</a:t>
            </a:r>
            <a:r>
              <a:rPr lang="ko-KR" altLang="en-US" sz="2000" b="1" dirty="0"/>
              <a:t> 개수 제한 기능 추가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-</a:t>
            </a:r>
            <a:r>
              <a:rPr lang="ko-KR" altLang="en-US" sz="2000" b="1" dirty="0"/>
              <a:t>캐릭터 모션과 서버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 </a:t>
            </a:r>
            <a:endParaRPr lang="en-US" altLang="ko-KR" sz="2000" b="1" dirty="0"/>
          </a:p>
          <a:p>
            <a:r>
              <a:rPr lang="en-US" altLang="ko-KR" sz="2000" b="1" dirty="0"/>
              <a:t>version upgrade 5.4</a:t>
            </a:r>
          </a:p>
          <a:p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048023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480199-5A14-D939-0D9C-7725CF666928}"/>
              </a:ext>
            </a:extLst>
          </p:cNvPr>
          <p:cNvSpPr txBox="1"/>
          <p:nvPr/>
        </p:nvSpPr>
        <p:spPr>
          <a:xfrm>
            <a:off x="493986" y="578069"/>
            <a:ext cx="6790577" cy="7078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/>
              <a:t>Cleantopya (Java, Android)</a:t>
            </a:r>
            <a:endParaRPr lang="ko-KR" altLang="en-US" sz="40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7FA0C7-0A9D-4DD8-C326-10D525EF34FD}"/>
              </a:ext>
            </a:extLst>
          </p:cNvPr>
          <p:cNvSpPr txBox="1"/>
          <p:nvPr/>
        </p:nvSpPr>
        <p:spPr>
          <a:xfrm>
            <a:off x="597395" y="1478348"/>
            <a:ext cx="113041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장르</a:t>
            </a:r>
            <a:r>
              <a:rPr lang="en-US" altLang="ko-KR"/>
              <a:t>: </a:t>
            </a:r>
            <a:r>
              <a:rPr lang="ko-KR" altLang="en-US"/>
              <a:t>모바일형 아케이드 게임</a:t>
            </a:r>
            <a:endParaRPr lang="en-US" altLang="ko-KR" dirty="0"/>
          </a:p>
          <a:p>
            <a:pPr algn="l"/>
            <a:r>
              <a:rPr lang="ko-KR" altLang="en-US" dirty="0"/>
              <a:t>게임 설명</a:t>
            </a:r>
            <a:r>
              <a:rPr lang="en-US" altLang="ko-KR"/>
              <a:t>: </a:t>
            </a: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청소는 스피드만이 살길</a:t>
            </a:r>
            <a:r>
              <a:rPr lang="en-US" altLang="ko-KR" b="0" i="0">
                <a:solidFill>
                  <a:srgbClr val="1F2328"/>
                </a:solidFill>
                <a:effectLst/>
                <a:latin typeface="-apple-system"/>
              </a:rPr>
              <a:t>! </a:t>
            </a: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빠른 청소실력을 가진 청소알바생의 하루를 살아보자</a:t>
            </a:r>
            <a:r>
              <a:rPr lang="en-US" altLang="ko-KR" b="0" i="0">
                <a:solidFill>
                  <a:srgbClr val="1F2328"/>
                </a:solidFill>
                <a:effectLst/>
                <a:latin typeface="-apple-system"/>
              </a:rPr>
              <a:t>!</a:t>
            </a:r>
          </a:p>
          <a:p>
            <a:r>
              <a:rPr lang="en-US" altLang="ko-KR" b="0" i="0">
                <a:solidFill>
                  <a:srgbClr val="1F2328"/>
                </a:solidFill>
                <a:effectLst/>
                <a:latin typeface="-apple-system"/>
              </a:rPr>
              <a:t>	    </a:t>
            </a:r>
            <a:r>
              <a:rPr lang="ko-KR" altLang="en-US"/>
              <a:t>두 가지 스테이지로 구성되어 있으며</a:t>
            </a:r>
            <a:r>
              <a:rPr lang="en-US" altLang="ko-KR"/>
              <a:t>, </a:t>
            </a:r>
            <a:r>
              <a:rPr lang="ko-KR" altLang="en-US"/>
              <a:t>각 스테이지에서 소요된 시간을 합산하여 최종 점수 부여</a:t>
            </a:r>
            <a:endParaRPr lang="en-US" altLang="ko-KR"/>
          </a:p>
          <a:p>
            <a:pPr marL="1152000" lvl="3"/>
            <a:r>
              <a:rPr lang="en-US" altLang="ko-KR"/>
              <a:t>Stage1: </a:t>
            </a:r>
            <a:r>
              <a:rPr lang="ko-KR" altLang="en-US"/>
              <a:t>붙어있는 먼지를 제거하기 위해 빠르게 버튼을 번갈아가며 누른다</a:t>
            </a:r>
            <a:r>
              <a:rPr lang="en-US" altLang="ko-KR"/>
              <a:t>.</a:t>
            </a:r>
          </a:p>
          <a:p>
            <a:pPr marL="1152000" lvl="3"/>
            <a:r>
              <a:rPr lang="en-US" altLang="ko-KR"/>
              <a:t>Stage2: </a:t>
            </a:r>
            <a:r>
              <a:rPr lang="ko-KR" altLang="en-US"/>
              <a:t>화면에 나타나는 아이템의 위치에 해당하는 버튼을 눌러 청소한다</a:t>
            </a:r>
            <a:r>
              <a:rPr lang="en-US" altLang="ko-KR"/>
              <a:t>.</a:t>
            </a:r>
          </a:p>
          <a:p>
            <a:r>
              <a:rPr lang="ko-KR" altLang="en-US"/>
              <a:t>제작 기간</a:t>
            </a:r>
            <a:r>
              <a:rPr lang="en-US" altLang="ko-KR"/>
              <a:t>: 2</a:t>
            </a:r>
            <a:r>
              <a:rPr lang="ko-KR" altLang="en-US"/>
              <a:t>개월</a:t>
            </a:r>
            <a:r>
              <a:rPr lang="en-US" altLang="ko-KR"/>
              <a:t>(2024.04 ~ 2024.06)</a:t>
            </a:r>
            <a:endParaRPr lang="ko-KR" altLang="en-US"/>
          </a:p>
          <a:p>
            <a:endParaRPr lang="en-US" altLang="ko-KR"/>
          </a:p>
          <a:p>
            <a:r>
              <a:rPr lang="en-US" altLang="ko-KR"/>
              <a:t>Git repo: </a:t>
            </a:r>
            <a:r>
              <a:rPr lang="en-US" altLang="ko-KR" b="0" i="0"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2"/>
              </a:rPr>
              <a:t>9yu22/spgp_cleantopya: 2024-1 </a:t>
            </a:r>
            <a:r>
              <a:rPr lang="ko-KR" altLang="en-US" b="0" i="0"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2"/>
              </a:rPr>
              <a:t>스마트폰게임프로그래밍 텀프로젝트 </a:t>
            </a:r>
            <a:r>
              <a:rPr lang="en-US" altLang="ko-KR" b="0" i="0"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2"/>
              </a:rPr>
              <a:t>(github.com)</a:t>
            </a:r>
            <a:endParaRPr lang="en-US" altLang="ko-KR" b="0" i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/>
              <a:t>사용 </a:t>
            </a:r>
            <a:r>
              <a:rPr lang="ko-KR" altLang="en-US" dirty="0"/>
              <a:t>언어</a:t>
            </a:r>
            <a:r>
              <a:rPr lang="en-US" altLang="ko-KR"/>
              <a:t>: Java</a:t>
            </a:r>
            <a:endParaRPr lang="en-US" altLang="ko-KR" dirty="0"/>
          </a:p>
          <a:p>
            <a:r>
              <a:rPr lang="ko-KR" altLang="en-US" dirty="0"/>
              <a:t>개발 환경</a:t>
            </a:r>
            <a:r>
              <a:rPr lang="en-US" altLang="ko-KR"/>
              <a:t>: Android Studio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/>
              <a:t>제작인원</a:t>
            </a:r>
            <a:r>
              <a:rPr lang="en-US" altLang="ko-KR"/>
              <a:t>: 1</a:t>
            </a:r>
            <a:r>
              <a:rPr lang="ko-KR" altLang="en-US"/>
              <a:t>명</a:t>
            </a:r>
            <a:endParaRPr lang="en-US" altLang="ko-KR" dirty="0"/>
          </a:p>
          <a:p>
            <a:r>
              <a:rPr lang="ko-KR" altLang="en-US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클라이언트</a:t>
            </a:r>
            <a:endParaRPr lang="en-US" altLang="ko-KR" dirty="0"/>
          </a:p>
          <a:p>
            <a:pPr marL="612000" lvl="1" indent="-342900">
              <a:buFont typeface="맑은 고딕" panose="020B0503020000020004" pitchFamily="50" charset="-127"/>
              <a:buChar char="◌"/>
            </a:pPr>
            <a:r>
              <a:rPr lang="en-US" altLang="ko-KR"/>
              <a:t>VideoView,</a:t>
            </a:r>
            <a:r>
              <a:rPr lang="ko-KR" altLang="en-US"/>
              <a:t> </a:t>
            </a:r>
            <a:r>
              <a:rPr lang="en-US" altLang="ko-KR"/>
              <a:t>Scene</a:t>
            </a:r>
            <a:r>
              <a:rPr lang="ko-KR" altLang="en-US"/>
              <a:t>전환</a:t>
            </a:r>
            <a:r>
              <a:rPr lang="en-US" altLang="ko-KR"/>
              <a:t>, Activity</a:t>
            </a:r>
            <a:r>
              <a:rPr lang="ko-KR" altLang="en-US"/>
              <a:t>전환</a:t>
            </a:r>
            <a:endParaRPr lang="en-US" altLang="ko-KR"/>
          </a:p>
          <a:p>
            <a:pPr marL="612000" lvl="1" indent="-342900">
              <a:buFont typeface="맑은 고딕" panose="020B0503020000020004" pitchFamily="50" charset="-127"/>
              <a:buChar char="◌"/>
            </a:pPr>
            <a:r>
              <a:rPr lang="ko-KR" altLang="en-US"/>
              <a:t>버튼</a:t>
            </a:r>
            <a:r>
              <a:rPr lang="en-US" altLang="ko-KR"/>
              <a:t>, </a:t>
            </a:r>
            <a:r>
              <a:rPr lang="ko-KR" altLang="en-US"/>
              <a:t>시간측정</a:t>
            </a:r>
            <a:r>
              <a:rPr lang="en-US" altLang="ko-KR"/>
              <a:t>, </a:t>
            </a:r>
            <a:r>
              <a:rPr lang="ko-KR" altLang="en-US"/>
              <a:t>점수판</a:t>
            </a:r>
            <a:r>
              <a:rPr lang="en-US" altLang="ko-KR"/>
              <a:t>, </a:t>
            </a:r>
            <a:r>
              <a:rPr lang="ko-KR" altLang="en-US"/>
              <a:t>언어지원</a:t>
            </a:r>
            <a:r>
              <a:rPr lang="en-US" altLang="ko-KR"/>
              <a:t>, Toast</a:t>
            </a:r>
          </a:p>
          <a:p>
            <a:pPr marL="612000" lvl="1" indent="-342900">
              <a:buFont typeface="맑은 고딕" panose="020B0503020000020004" pitchFamily="50" charset="-127"/>
              <a:buChar char="◌"/>
            </a:pPr>
            <a:r>
              <a:rPr lang="ko-KR" altLang="en-US"/>
              <a:t>애니메이션</a:t>
            </a:r>
            <a:r>
              <a:rPr lang="en-US" altLang="ko-KR"/>
              <a:t>, </a:t>
            </a:r>
            <a:r>
              <a:rPr lang="ko-KR" altLang="en-US"/>
              <a:t>화면 흔들림</a:t>
            </a:r>
            <a:r>
              <a:rPr lang="en-US" altLang="ko-KR"/>
              <a:t>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8FCB9B-12ED-7912-B55E-B143F5E06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2" r="5262"/>
          <a:stretch/>
        </p:blipFill>
        <p:spPr>
          <a:xfrm>
            <a:off x="10084685" y="3924264"/>
            <a:ext cx="1509920" cy="27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E4A4FB-5116-CAD7-6187-01DB17EE4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9" r="4748"/>
          <a:stretch/>
        </p:blipFill>
        <p:spPr>
          <a:xfrm>
            <a:off x="8465275" y="3924264"/>
            <a:ext cx="1522328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77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D7D906-89C2-824F-57ED-8751C4ECB1F9}"/>
              </a:ext>
            </a:extLst>
          </p:cNvPr>
          <p:cNvSpPr txBox="1"/>
          <p:nvPr/>
        </p:nvSpPr>
        <p:spPr>
          <a:xfrm>
            <a:off x="295795" y="451103"/>
            <a:ext cx="117336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구현하면서 어려웠던 점</a:t>
            </a:r>
            <a:endParaRPr lang="en-US" altLang="ko-KR" b="1" dirty="0"/>
          </a:p>
          <a:p>
            <a:r>
              <a:rPr lang="en-US" altLang="ko-KR"/>
              <a:t> </a:t>
            </a:r>
            <a:r>
              <a:rPr lang="ko-KR" altLang="en-US"/>
              <a:t>스테이지 </a:t>
            </a:r>
            <a:r>
              <a:rPr lang="en-US" altLang="ko-KR"/>
              <a:t>2</a:t>
            </a:r>
            <a:r>
              <a:rPr lang="ko-KR" altLang="en-US"/>
              <a:t>에서는 버튼을 눌러 아이템을 제거하고</a:t>
            </a:r>
            <a:r>
              <a:rPr lang="en-US" altLang="ko-KR"/>
              <a:t>, </a:t>
            </a:r>
            <a:r>
              <a:rPr lang="ko-KR" altLang="en-US"/>
              <a:t>해당 줄의 모든 아이템이 사라지면 다음 줄이 내려오면서 </a:t>
            </a:r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새로운 줄이 생성된다</a:t>
            </a:r>
            <a:r>
              <a:rPr lang="en-US" altLang="ko-KR"/>
              <a:t>. </a:t>
            </a:r>
            <a:r>
              <a:rPr lang="ko-KR" altLang="en-US"/>
              <a:t>이 과정에서 아이템이 한 줄씩 순차적으로 내려오는 상황을 효율적으로 관리하는 것이</a:t>
            </a:r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쉽지 않았다</a:t>
            </a:r>
            <a:r>
              <a:rPr lang="en-US" altLang="ko-KR"/>
              <a:t>.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/>
              <a:t>극복 방법</a:t>
            </a:r>
            <a:endParaRPr lang="en-US" altLang="ko-KR" b="1"/>
          </a:p>
          <a:p>
            <a:r>
              <a:rPr lang="en-US" altLang="ko-KR" b="1"/>
              <a:t> </a:t>
            </a:r>
            <a:r>
              <a:rPr lang="en-US" altLang="ko-KR"/>
              <a:t>HomeObject, ObjectLine, ObjectGenerator</a:t>
            </a:r>
            <a:r>
              <a:rPr lang="ko-KR" altLang="en-US"/>
              <a:t> </a:t>
            </a:r>
            <a:r>
              <a:rPr lang="en-US" altLang="ko-KR"/>
              <a:t>3</a:t>
            </a:r>
            <a:r>
              <a:rPr lang="ko-KR" altLang="en-US"/>
              <a:t>개의 클래스를 만들어 관리하였다</a:t>
            </a:r>
            <a:r>
              <a:rPr lang="en-US" altLang="ko-KR"/>
              <a:t>.</a:t>
            </a:r>
          </a:p>
          <a:p>
            <a:r>
              <a:rPr lang="en-US" altLang="ko-KR"/>
              <a:t> - HomeObject: </a:t>
            </a:r>
            <a:r>
              <a:rPr lang="ko-KR" altLang="en-US"/>
              <a:t>한 개의 아이템을 관리</a:t>
            </a:r>
            <a:endParaRPr lang="en-US" altLang="ko-KR"/>
          </a:p>
          <a:p>
            <a:r>
              <a:rPr lang="en-US" altLang="ko-KR"/>
              <a:t> - ObjectLine: HomeObject 1~3</a:t>
            </a:r>
            <a:r>
              <a:rPr lang="ko-KR" altLang="en-US"/>
              <a:t>개를 하나의 </a:t>
            </a:r>
            <a:r>
              <a:rPr lang="en-US" altLang="ko-KR"/>
              <a:t>Line</a:t>
            </a:r>
            <a:r>
              <a:rPr lang="ko-KR" altLang="en-US"/>
              <a:t>으로 묶어 관리</a:t>
            </a:r>
            <a:r>
              <a:rPr lang="en-US" altLang="ko-KR"/>
              <a:t>.</a:t>
            </a:r>
          </a:p>
          <a:p>
            <a:r>
              <a:rPr lang="en-US" altLang="ko-KR"/>
              <a:t> - ObjectGenerator: ObjectLine</a:t>
            </a:r>
            <a:r>
              <a:rPr lang="ko-KR" altLang="en-US"/>
              <a:t>을 생성</a:t>
            </a:r>
            <a:endParaRPr lang="en-US" altLang="ko-KR"/>
          </a:p>
          <a:p>
            <a:r>
              <a:rPr lang="en-US" altLang="ko-KR"/>
              <a:t> </a:t>
            </a:r>
          </a:p>
          <a:p>
            <a:r>
              <a:rPr lang="en-US" altLang="ko-KR"/>
              <a:t> </a:t>
            </a:r>
            <a:r>
              <a:rPr lang="ko-KR" altLang="en-US"/>
              <a:t>관리된 하나의 줄</a:t>
            </a:r>
            <a:r>
              <a:rPr lang="en-US" altLang="ko-KR"/>
              <a:t>(line)</a:t>
            </a:r>
            <a:r>
              <a:rPr lang="ko-KR" altLang="en-US"/>
              <a:t>은 버튼 입력에 따라 가장 가까운 아래쪽부터 해당 버튼 위치에 아이템이 있는지 확인한다</a:t>
            </a:r>
            <a:r>
              <a:rPr lang="en-US" altLang="ko-KR"/>
              <a:t>. </a:t>
            </a:r>
            <a:r>
              <a:rPr lang="ko-KR" altLang="en-US"/>
              <a:t>아이템이 있으면 제거되지만</a:t>
            </a:r>
            <a:r>
              <a:rPr lang="en-US" altLang="ko-KR"/>
              <a:t>, </a:t>
            </a:r>
            <a:r>
              <a:rPr lang="ko-KR" altLang="en-US"/>
              <a:t>없을 경우 화면이 흔들리는 효과가 나타난다</a:t>
            </a:r>
            <a:r>
              <a:rPr lang="en-US" altLang="ko-KR"/>
              <a:t>. </a:t>
            </a:r>
            <a:r>
              <a:rPr lang="ko-KR" altLang="en-US"/>
              <a:t>한 줄의 아이템이 모두 제거되면</a:t>
            </a:r>
            <a:r>
              <a:rPr lang="en-US" altLang="ko-KR"/>
              <a:t>, </a:t>
            </a:r>
            <a:r>
              <a:rPr lang="ko-KR" altLang="en-US"/>
              <a:t>뒤에 있는 아이템 줄이 한 줄씩 내려오고 새로운 아이템 줄이 생성된다</a:t>
            </a:r>
            <a:r>
              <a:rPr lang="en-US" altLang="ko-KR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35114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480199-5A14-D939-0D9C-7725CF666928}"/>
              </a:ext>
            </a:extLst>
          </p:cNvPr>
          <p:cNvSpPr txBox="1"/>
          <p:nvPr/>
        </p:nvSpPr>
        <p:spPr>
          <a:xfrm>
            <a:off x="493986" y="578069"/>
            <a:ext cx="4420890" cy="7078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/>
              <a:t>TagU (Java, Web)</a:t>
            </a:r>
            <a:endParaRPr lang="ko-KR" altLang="en-US" sz="40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4BCEDE-A8C7-1D84-5745-55751C43FB20}"/>
              </a:ext>
            </a:extLst>
          </p:cNvPr>
          <p:cNvSpPr txBox="1"/>
          <p:nvPr/>
        </p:nvSpPr>
        <p:spPr>
          <a:xfrm>
            <a:off x="597395" y="1478348"/>
            <a:ext cx="1130415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개발 목표</a:t>
            </a:r>
            <a:r>
              <a:rPr lang="en-US" altLang="ko-KR"/>
              <a:t>: </a:t>
            </a:r>
            <a:r>
              <a:rPr lang="ko-KR" altLang="en-US"/>
              <a:t>리뷰 웹 페이지</a:t>
            </a:r>
            <a:endParaRPr lang="en-US" altLang="ko-KR"/>
          </a:p>
          <a:p>
            <a:r>
              <a:rPr lang="ko-KR" altLang="en-US"/>
              <a:t>제작 기간</a:t>
            </a:r>
            <a:r>
              <a:rPr lang="en-US" altLang="ko-KR"/>
              <a:t>:</a:t>
            </a:r>
            <a:endParaRPr lang="en-US" altLang="ko-KR" dirty="0"/>
          </a:p>
          <a:p>
            <a:endParaRPr lang="en-US" altLang="ko-KR"/>
          </a:p>
          <a:p>
            <a:r>
              <a:rPr lang="ko-KR" altLang="en-US"/>
              <a:t>사용 </a:t>
            </a:r>
            <a:r>
              <a:rPr lang="ko-KR" altLang="en-US" dirty="0"/>
              <a:t>언어</a:t>
            </a:r>
            <a:r>
              <a:rPr lang="en-US" altLang="ko-KR"/>
              <a:t>: Java, JSP, SQL</a:t>
            </a:r>
            <a:endParaRPr lang="en-US" altLang="ko-KR" dirty="0"/>
          </a:p>
          <a:p>
            <a:r>
              <a:rPr lang="ko-KR" altLang="en-US" dirty="0"/>
              <a:t>개발 환경</a:t>
            </a:r>
            <a:r>
              <a:rPr lang="en-US" altLang="ko-KR"/>
              <a:t>: Eclipse</a:t>
            </a:r>
            <a:endParaRPr lang="en-US" altLang="ko-KR" dirty="0"/>
          </a:p>
          <a:p>
            <a:endParaRPr lang="en-US" altLang="ko-KR"/>
          </a:p>
          <a:p>
            <a:endParaRPr lang="en-US" altLang="ko-KR" dirty="0"/>
          </a:p>
          <a:p>
            <a:r>
              <a:rPr lang="ko-KR" altLang="en-US"/>
              <a:t>제작인원</a:t>
            </a:r>
            <a:r>
              <a:rPr lang="en-US" altLang="ko-KR"/>
              <a:t>: 1</a:t>
            </a:r>
            <a:r>
              <a:rPr lang="ko-KR" altLang="en-US"/>
              <a:t>명</a:t>
            </a:r>
            <a:endParaRPr lang="en-US" altLang="ko-KR" dirty="0"/>
          </a:p>
          <a:p>
            <a:r>
              <a:rPr lang="ko-KR" altLang="en-US" dirty="0"/>
              <a:t>역할</a:t>
            </a:r>
            <a:r>
              <a:rPr lang="en-US" altLang="ko-KR"/>
              <a:t>: </a:t>
            </a:r>
            <a:endParaRPr lang="en-US" altLang="ko-KR" dirty="0"/>
          </a:p>
          <a:p>
            <a:pPr marL="612000" lvl="1" indent="-342900">
              <a:buFont typeface="맑은 고딕" panose="020B0503020000020004" pitchFamily="50" charset="-127"/>
              <a:buChar char="◌"/>
            </a:pPr>
            <a:r>
              <a:rPr lang="ko-KR" altLang="en-US"/>
              <a:t>내비게이션 바</a:t>
            </a:r>
            <a:r>
              <a:rPr lang="en-US" altLang="ko-KR"/>
              <a:t>, </a:t>
            </a:r>
            <a:r>
              <a:rPr lang="ko-KR" altLang="en-US"/>
              <a:t>컨테이너</a:t>
            </a:r>
            <a:r>
              <a:rPr lang="en-US" altLang="ko-KR"/>
              <a:t>, </a:t>
            </a:r>
            <a:r>
              <a:rPr lang="ko-KR" altLang="en-US"/>
              <a:t>모달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5340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</TotalTime>
  <Words>697</Words>
  <Application>Microsoft Office PowerPoint</Application>
  <PresentationFormat>와이드스크린</PresentationFormat>
  <Paragraphs>104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-apple-system</vt:lpstr>
      <vt:lpstr>malgun gothic</vt:lpstr>
      <vt:lpstr>맑은 고딕</vt:lpstr>
      <vt:lpstr>Arial</vt:lpstr>
      <vt:lpstr>Office 테마</vt:lpstr>
      <vt:lpstr>김규희 포트폴리오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김규희 포트폴리오</dc:title>
  <dc:creator>규희 김</dc:creator>
  <cp:lastModifiedBy>Nai Hoon Jung</cp:lastModifiedBy>
  <cp:revision>148</cp:revision>
  <dcterms:created xsi:type="dcterms:W3CDTF">2024-08-13T06:25:23Z</dcterms:created>
  <dcterms:modified xsi:type="dcterms:W3CDTF">2024-09-03T07:10:34Z</dcterms:modified>
</cp:coreProperties>
</file>